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18"/>
  </p:handoutMasterIdLst>
  <p:sldIdLst>
    <p:sldId id="256" r:id="rId2"/>
    <p:sldId id="276" r:id="rId3"/>
    <p:sldId id="257" r:id="rId4"/>
    <p:sldId id="268" r:id="rId5"/>
    <p:sldId id="264" r:id="rId6"/>
    <p:sldId id="272" r:id="rId7"/>
    <p:sldId id="273" r:id="rId8"/>
    <p:sldId id="274" r:id="rId9"/>
    <p:sldId id="275" r:id="rId10"/>
    <p:sldId id="269" r:id="rId11"/>
    <p:sldId id="271" r:id="rId12"/>
    <p:sldId id="262" r:id="rId13"/>
    <p:sldId id="261" r:id="rId14"/>
    <p:sldId id="258" r:id="rId15"/>
    <p:sldId id="270" r:id="rId16"/>
    <p:sldId id="259" r:id="rId17"/>
  </p:sldIdLst>
  <p:sldSz cx="6858000" cy="751205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6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 autoAdjust="0"/>
    <p:restoredTop sz="96265" autoAdjust="0"/>
  </p:normalViewPr>
  <p:slideViewPr>
    <p:cSldViewPr snapToGrid="0">
      <p:cViewPr varScale="1">
        <p:scale>
          <a:sx n="94" d="100"/>
          <a:sy n="94" d="100"/>
        </p:scale>
        <p:origin x="540" y="102"/>
      </p:cViewPr>
      <p:guideLst>
        <p:guide orient="horz" pos="2366"/>
        <p:guide pos="2160"/>
      </p:guideLst>
    </p:cSldViewPr>
  </p:slideViewPr>
  <p:outlineViewPr>
    <p:cViewPr>
      <p:scale>
        <a:sx n="33" d="100"/>
        <a:sy n="33" d="100"/>
      </p:scale>
      <p:origin x="0" y="-165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04B69F2-224C-43F9-8228-7469768DFA34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091FBF6-62B9-4D7D-AEF8-3D8EC124D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61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229403"/>
            <a:ext cx="5829300" cy="261530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945566"/>
            <a:ext cx="5143500" cy="181367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AB2E7-A4C3-4C35-B4EF-0EB4E780B1ED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632BD-A894-4DD2-8C8A-F43EB4C09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DCFEC-15FA-4051-97AE-D97BD0F88234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F5879-2A37-48BB-85D4-B9078B0B82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99947"/>
            <a:ext cx="1478756" cy="6366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99947"/>
            <a:ext cx="4350544" cy="6366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6E4F7-C920-4266-A95E-EA1B534E9F6D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78C53-9159-4A66-8FF1-C41BF5C5C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248" y="641553"/>
            <a:ext cx="5632450" cy="34925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546B0-D196-4C4C-8F8D-845257AE6C31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3AB41-094B-41C7-948F-911357B89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872798"/>
            <a:ext cx="5915025" cy="312480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027164"/>
            <a:ext cx="5915025" cy="16432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DEDE7-0E4B-4545-BCBE-C14BA7798C13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1767C-6E4A-4FE5-9BAF-F0C3395F4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024D6-6D2A-4028-84F2-173E7E001798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96BBE-F9C2-4A80-818C-18594E1C1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99949"/>
            <a:ext cx="5915025" cy="1451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841496"/>
            <a:ext cx="2901255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743985"/>
            <a:ext cx="2901255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841496"/>
            <a:ext cx="2915543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743985"/>
            <a:ext cx="2915543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DF164-C4E0-4ABA-AACB-1B519B06048F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C8570-B80E-4F6B-BA16-1CBE2C758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3721D-BC79-4A4E-93F0-E21F9FC19935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4DF85-005F-43D3-BC2B-A8BD55C7D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762AD-27BB-4D73-AB33-7671248A6E4C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BDD3A-8DD9-466C-90DF-366ADA2F3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081598"/>
            <a:ext cx="3471863" cy="5338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85C7E-6484-477C-AA5F-5B774A4DC634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96673-7C0E-4434-A372-AF1645DF7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081598"/>
            <a:ext cx="3471863" cy="533842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1DE2D-CEF0-445E-8269-97B825D25E29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C068C-69B2-45AF-A687-06A5B584B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400050"/>
            <a:ext cx="59150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1488" y="2000250"/>
            <a:ext cx="5915025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27E277-FED2-4EA6-B82C-95629367B254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962775"/>
            <a:ext cx="2314575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23B54E-D98C-42C5-939D-D2E72BB03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75" y="4483100"/>
            <a:ext cx="48037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0" descr="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-317636" y="2149814"/>
            <a:ext cx="7481570" cy="4986912"/>
          </a:xfr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-1" y="893412"/>
            <a:ext cx="6858001" cy="692197"/>
          </a:xfrm>
          <a:prstGeom prst="rect">
            <a:avLst/>
          </a:prstGeom>
          <a:solidFill>
            <a:srgbClr val="66669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Τι κάνω για να νιώσω καλά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smtClean="0">
                <a:latin typeface="Arial" panose="020B0604020202020204" pitchFamily="34" charset="0"/>
                <a:cs typeface="Arial" panose="020B0604020202020204" pitchFamily="34" charset="0"/>
              </a:rPr>
              <a:t>Για παράδειγμα, να διαβάσω ένα παραμύθι που μου αρέσει πολύ.</a:t>
            </a:r>
            <a:endParaRPr lang="el-GR" sz="2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4" descr="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35000" y="546100"/>
            <a:ext cx="5595938" cy="3730625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Θέση κειμένου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smtClean="0">
                <a:latin typeface="Arial" panose="020B0604020202020204" pitchFamily="34" charset="0"/>
                <a:cs typeface="Arial" panose="020B0604020202020204" pitchFamily="34" charset="0"/>
              </a:rPr>
              <a:t>Να ακούσω την αγαπημένη μου μουσική. </a:t>
            </a:r>
          </a:p>
        </p:txBody>
      </p:sp>
      <p:pic>
        <p:nvPicPr>
          <p:cNvPr id="24578" name="Picture 4" descr="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98488" y="404813"/>
            <a:ext cx="5657850" cy="37719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κάνω μια μικρή βόλτα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χώρο όπου βρίσκομαι.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4" descr="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92163" y="615950"/>
            <a:ext cx="5480050" cy="365283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smtClean="0">
                <a:latin typeface="Arial" panose="020B0604020202020204" pitchFamily="34" charset="0"/>
                <a:cs typeface="Arial" panose="020B0604020202020204" pitchFamily="34" charset="0"/>
              </a:rPr>
              <a:t>Να παίξω με ένα παιχνίδι που αγαπώ.</a:t>
            </a:r>
          </a:p>
          <a:p>
            <a:pPr indent="0" algn="ctr" eaLnBrk="1" hangingPunct="1">
              <a:lnSpc>
                <a:spcPct val="100000"/>
              </a:lnSpc>
            </a:pPr>
            <a:endParaRPr lang="el-GR" sz="2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4" descr="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δω ένα παιδικό πρόγραμμα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στην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τηλεόραση ή στο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tablet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7650" name="Picture 4" descr="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44538" y="641350"/>
            <a:ext cx="5400675" cy="360045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Θέση κειμένου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smtClean="0">
                <a:latin typeface="Arial" panose="020B0604020202020204" pitchFamily="34" charset="0"/>
                <a:cs typeface="Arial" panose="020B0604020202020204" pitchFamily="34" charset="0"/>
              </a:rPr>
              <a:t>Μόλις ηρεμήσω, θα μπορώ να συζητήσω και να μιλήσω γι’ αυτό που με αναστάτωσε, με θύμωσε ή με στενοχώρησε και σίγουρα θα βρεθεί μια λύση.</a:t>
            </a:r>
          </a:p>
        </p:txBody>
      </p:sp>
      <p:pic>
        <p:nvPicPr>
          <p:cNvPr id="28674" name="Picture 4" descr="1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σημαντικό να θυμάμαι ότι,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εάν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εφαρμόσω κάποιες από τις παραπάνω ιδέες, τότε σύντομα θα νιώσω καλύτερα.</a:t>
            </a:r>
          </a:p>
        </p:txBody>
      </p:sp>
      <p:pic>
        <p:nvPicPr>
          <p:cNvPr id="29698" name="Picture 4" descr="1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90538"/>
            <a:ext cx="38528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359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Μερικές φορές μπορεί να συμβεί ένα γεγονός που θα με κάνει να αναστατωθώ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στενοχωρηθώ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ακόμη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να θυμώσω.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4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58788" y="523875"/>
            <a:ext cx="5822950" cy="3881438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Σε όλους τους ανθρώπους συμβαίνει αυτό. Όταν οι άνθρωποι αναστατώνονται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προσπαθούν να κάνουν κάτι που θα τους ηρεμήσει και θα νιώσουν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πάλι καλά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4" descr="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52463" y="549275"/>
            <a:ext cx="5670550" cy="377983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προσπαθήσω να εφαρμόσω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κάποιες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από τις παρακάτω ιδέες,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νιώσω καλύτερα.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4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95313" y="650875"/>
            <a:ext cx="5491162" cy="366077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Θέση κειμένου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smtClean="0">
                <a:latin typeface="Arial" panose="020B0604020202020204" pitchFamily="34" charset="0"/>
                <a:cs typeface="Arial" panose="020B0604020202020204" pitchFamily="34" charset="0"/>
              </a:rPr>
              <a:t>Μπορώ να μετρήσω μέχρι το 10 αργά-αργά.</a:t>
            </a:r>
          </a:p>
        </p:txBody>
      </p:sp>
      <p:pic>
        <p:nvPicPr>
          <p:cNvPr id="19458" name="Picture 4" descr="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455613"/>
            <a:ext cx="5672137" cy="378142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Θέση κειμένου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Μπορώ να πάρω βαθιές ανάσες,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σαν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μυρίζω ένα όμορφο λουλούδι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εκπνεύσω από το στόμα,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σαν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προσπαθώ να σβήσω ένα κερί.</a:t>
            </a:r>
          </a:p>
        </p:txBody>
      </p:sp>
      <p:pic>
        <p:nvPicPr>
          <p:cNvPr id="20484" name="Picture 4" descr="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525" y="568325"/>
            <a:ext cx="5400675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Θέση κειμένου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Μπορώ να ζητήσω βοήθεια από έναν ενήλικα που θα βρίσκεται κοντά μου. Σίγουρα θα ξέρει πώς να με βοηθήσει.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καλή ιδέα είναι να πω «Χρειάζομαι βοήθεια, γιατί νιώθω αναστατωμένος».</a:t>
            </a:r>
          </a:p>
        </p:txBody>
      </p:sp>
      <p:pic>
        <p:nvPicPr>
          <p:cNvPr id="21506" name="Picture 4" descr="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463550"/>
            <a:ext cx="5810250" cy="38735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/>
          <p:cNvSpPr>
            <a:spLocks noGrp="1"/>
          </p:cNvSpPr>
          <p:nvPr>
            <p:ph type="body" sz="quarter" idx="11"/>
          </p:nvPr>
        </p:nvSpPr>
        <p:spPr/>
        <p:txBody>
          <a:bodyPr rtlCol="0">
            <a:normAutofit/>
          </a:bodyPr>
          <a:lstStyle/>
          <a:p>
            <a:pPr marL="0" indent="0" algn="ctr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Μπορώ, επίσης, να βρω τη λύση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μόνος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μου, ώστε να νιώσω καλά. </a:t>
            </a:r>
            <a:endParaRPr lang="el-GR" sz="2000" b="1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4" descr="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</TotalTime>
  <Words>179</Words>
  <Application>Microsoft Office PowerPoint</Application>
  <PresentationFormat>Προσαρμογή</PresentationFormat>
  <Paragraphs>15</Paragraphs>
  <Slides>16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Κομνηνού Δήμητρα</cp:lastModifiedBy>
  <cp:revision>54</cp:revision>
  <dcterms:created xsi:type="dcterms:W3CDTF">2018-01-30T12:13:28Z</dcterms:created>
  <dcterms:modified xsi:type="dcterms:W3CDTF">2020-02-25T10:55:48Z</dcterms:modified>
</cp:coreProperties>
</file>